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7" r:id="rId2"/>
    <p:sldId id="269" r:id="rId3"/>
    <p:sldId id="268" r:id="rId4"/>
    <p:sldId id="257" r:id="rId5"/>
    <p:sldId id="270" r:id="rId6"/>
    <p:sldId id="260" r:id="rId7"/>
    <p:sldId id="261" r:id="rId8"/>
    <p:sldId id="258" r:id="rId9"/>
    <p:sldId id="264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2905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43077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069422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30099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80821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45153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33763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4204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41442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2803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5993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5375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9234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26102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36545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8997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BD40-A852-42B2-81B7-CF08E730A1C8}" type="datetimeFigureOut">
              <a:rPr lang="tr-TR" smtClean="0"/>
              <a:t>21.11.2025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067422-A0CC-4614-90A4-F08D9D2F4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03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Cumhurbaşkanlığı Finans Ofisi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cbfo.gov.tr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T.C. Cumhurbaşkanlığı Finans Ofisi kurumsal web sitesi, </a:t>
            </a:r>
            <a:r>
              <a:rPr lang="tr-TR" dirty="0" err="1"/>
              <a:t>Drupal</a:t>
            </a:r>
            <a:r>
              <a:rPr lang="tr-TR" dirty="0"/>
              <a:t> altyapısı ve modern tasarım anlayışı ile dijital platformda kullanıcı dostu hâle gelmiştir. </a:t>
            </a:r>
            <a:r>
              <a:rPr lang="tr-TR" dirty="0"/>
              <a:t> 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227" y="1439802"/>
            <a:ext cx="3791479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7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Karel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www.karel.com.tr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37 yılı aşkın deneyimiyle Türkiye’nin lider teknoloji şirketlerinden biri olan </a:t>
            </a:r>
            <a:r>
              <a:rPr lang="tr-TR" dirty="0" err="1"/>
              <a:t>Karel</a:t>
            </a:r>
            <a:r>
              <a:rPr lang="tr-TR" dirty="0"/>
              <a:t> Elektronik’in web sitesini </a:t>
            </a:r>
            <a:r>
              <a:rPr lang="tr-TR" dirty="0" smtClean="0"/>
              <a:t>yeniledik.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644" y="1579555"/>
            <a:ext cx="368668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6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Yeditepe Üniversitesi Hastaneleri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qnbsigorta.com.tr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Yeditepe Üniversitesi Hastaneleri, son teknoloji ve yenilikçi yaklaşımlarla hasta bakımında üstün bir deneyim sunmayı hedefliyor. Bu doğrultuda, </a:t>
            </a:r>
            <a:r>
              <a:rPr lang="tr-TR" dirty="0" err="1"/>
              <a:t>Drupal</a:t>
            </a:r>
            <a:r>
              <a:rPr lang="tr-TR" dirty="0"/>
              <a:t> altyapısı kullanılarak web sitesi ve içerik yönetim sistemi güncellendi. 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1" y="1439802"/>
            <a:ext cx="3743847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38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Turkcell</a:t>
            </a:r>
            <a:r>
              <a:rPr lang="tr-TR" sz="3600" dirty="0" smtClean="0"/>
              <a:t> Geleceği Yazanlar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gelecegiyazanlar.turkcell.com.tr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Turkcell</a:t>
            </a:r>
            <a:r>
              <a:rPr lang="tr-TR" dirty="0"/>
              <a:t> Geleceği Yazanlar, 2013’ten bu yana yazılım ve teknoloji alanında ücretsiz eğitimler sunuyor. </a:t>
            </a:r>
            <a:r>
              <a:rPr lang="tr-TR" dirty="0" err="1"/>
              <a:t>Drupal</a:t>
            </a:r>
            <a:r>
              <a:rPr lang="tr-TR" dirty="0"/>
              <a:t> altyapısı </a:t>
            </a:r>
            <a:r>
              <a:rPr lang="tr-TR" dirty="0" smtClean="0"/>
              <a:t>ile yeniledik.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623" y="1579555"/>
            <a:ext cx="378195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9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Aselsan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Aselsan Portal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i="1" dirty="0" smtClean="0"/>
              <a:t>Aselsan personelleri tarafından kullanılması üzere </a:t>
            </a:r>
            <a:r>
              <a:rPr lang="tr-TR" i="1" dirty="0" err="1" smtClean="0"/>
              <a:t>Drupal</a:t>
            </a:r>
            <a:r>
              <a:rPr lang="tr-TR" i="1" dirty="0" smtClean="0"/>
              <a:t> altyapısı kullanılarak Portal geliştirdik.</a:t>
            </a:r>
            <a:r>
              <a:rPr lang="tr-TR" i="1" dirty="0"/>
              <a:t> </a:t>
            </a:r>
            <a:endParaRPr lang="tr-TR" dirty="0"/>
          </a:p>
        </p:txBody>
      </p:sp>
      <p:pic>
        <p:nvPicPr>
          <p:cNvPr id="1026" name="Picture 2" descr="https://yt3.googleusercontent.com/L8Z_60fBWrGflpHKLM2Mg319K0xbYI9u9AvaV96MnXSG1mvBxKqHAqxMPwQPNe1EwxJCoZI86A=s900-c-k-c0x00ffffff-no-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53" y="1439802"/>
            <a:ext cx="4274382" cy="42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56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Türksat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turksat.com.tr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Dünyanın önde gelen uydu operatörlerinden </a:t>
            </a:r>
            <a:r>
              <a:rPr lang="tr-TR" dirty="0" err="1"/>
              <a:t>Türksat’ın</a:t>
            </a:r>
            <a:r>
              <a:rPr lang="tr-TR" dirty="0"/>
              <a:t> kurumsal web sitesini, kurum kimliğine uygun modern bir tasarım ve </a:t>
            </a:r>
            <a:r>
              <a:rPr lang="tr-TR" dirty="0" err="1"/>
              <a:t>Drupal</a:t>
            </a:r>
            <a:r>
              <a:rPr lang="tr-TR" dirty="0"/>
              <a:t> altyapısı ile yeniledik.</a:t>
            </a:r>
            <a:r>
              <a:rPr lang="tr-TR" i="1" dirty="0"/>
              <a:t> 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847" y="1579555"/>
            <a:ext cx="3762900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Ziraat Katılım Bankası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ziraatkatilim.com.tr</a:t>
            </a:r>
            <a:endParaRPr lang="tr-TR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408" y="1439802"/>
            <a:ext cx="4203474" cy="4340842"/>
          </a:xfrm>
          <a:prstGeom prst="rect">
            <a:avLst/>
          </a:prstGeom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Ziraat Katılım Bankası’nın kurumsal web sitesini güçlü içerik yönetim platformu </a:t>
            </a:r>
            <a:r>
              <a:rPr lang="tr-TR" dirty="0" err="1" smtClean="0"/>
              <a:t>Drupal</a:t>
            </a:r>
            <a:r>
              <a:rPr lang="tr-TR" dirty="0" smtClean="0"/>
              <a:t> altyapısı ile yeniledik.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8672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Borsa İstanbul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borsaistanbul.com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Borsa İstanbul web sitesinin alt yapısını dinamik entegrasyonlarla </a:t>
            </a:r>
            <a:r>
              <a:rPr lang="tr-TR" dirty="0" err="1" smtClean="0"/>
              <a:t>Drupal’e</a:t>
            </a:r>
            <a:r>
              <a:rPr lang="tr-TR" dirty="0" smtClean="0"/>
              <a:t> taşıdık.</a:t>
            </a:r>
            <a:endParaRPr lang="tr-TR" dirty="0"/>
          </a:p>
        </p:txBody>
      </p:sp>
      <p:pic>
        <p:nvPicPr>
          <p:cNvPr id="2050" name="Picture 2" descr="borsa-istanbul-logo_ | ENKA İnşaat ve Sanayi A.Ş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42" y="1579555"/>
            <a:ext cx="3102529" cy="31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26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QNB Sigorta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qnbsigorta.com.tr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QNB Sigorta’nın web sitesini </a:t>
            </a:r>
            <a:r>
              <a:rPr lang="tr-TR" dirty="0" err="1"/>
              <a:t>Drupal</a:t>
            </a:r>
            <a:r>
              <a:rPr lang="tr-TR" dirty="0"/>
              <a:t> altyapısı ile yenileyerek, dijital varlığını güçlendirdik ve kullanıcı deneyimini artırdık.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019" y="1439802"/>
            <a:ext cx="3791479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Sina Pırlanta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sinapirlanta.com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Sina </a:t>
            </a:r>
            <a:r>
              <a:rPr lang="tr-TR" dirty="0" err="1"/>
              <a:t>Pırlanta’nın</a:t>
            </a:r>
            <a:r>
              <a:rPr lang="tr-TR" dirty="0"/>
              <a:t> web sitesi, </a:t>
            </a:r>
            <a:r>
              <a:rPr lang="tr-TR" dirty="0" err="1"/>
              <a:t>Drupal</a:t>
            </a:r>
            <a:r>
              <a:rPr lang="tr-TR" dirty="0"/>
              <a:t> altyapısı ile modern tasarım ve güçlü içerik yönetim sistemi kullanılarak hazırlandı.</a:t>
            </a:r>
            <a:r>
              <a:rPr lang="tr-TR" i="1" dirty="0"/>
              <a:t> 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09" y="1579555"/>
            <a:ext cx="3801005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65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Yıldız Teknik Üniversitesi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yildiz.edu.tr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Yıldız Teknik Üniversitesi’nin 111 yılı aşan köklü geçmişine sahip web altyapısını </a:t>
            </a:r>
            <a:r>
              <a:rPr lang="tr-TR" dirty="0" err="1"/>
              <a:t>Drupal</a:t>
            </a:r>
            <a:r>
              <a:rPr lang="tr-TR" dirty="0"/>
              <a:t> ile yenileyerek, yenilikçi vizyonunu dijital dünyada etkin şekilde yansıtmasını sağladık.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367" y="1439802"/>
            <a:ext cx="4548283" cy="4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2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6167" y="-11698"/>
            <a:ext cx="5311178" cy="1451500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Medipol</a:t>
            </a:r>
            <a:r>
              <a:rPr lang="tr-TR" sz="3600" dirty="0" smtClean="0"/>
              <a:t> Üniversitesi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66167" y="1579555"/>
            <a:ext cx="3824165" cy="630684"/>
          </a:xfrm>
        </p:spPr>
        <p:txBody>
          <a:bodyPr>
            <a:normAutofit/>
          </a:bodyPr>
          <a:lstStyle/>
          <a:p>
            <a:r>
              <a:rPr lang="tr-TR" i="1" dirty="0" smtClean="0"/>
              <a:t>medipol.edu.tr</a:t>
            </a:r>
            <a:endParaRPr lang="tr-TR" i="1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2066167" y="3175984"/>
            <a:ext cx="3824165" cy="1338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Medipol</a:t>
            </a:r>
            <a:r>
              <a:rPr lang="tr-TR" dirty="0"/>
              <a:t> Üniversitesi’nin web sitesini, </a:t>
            </a:r>
            <a:r>
              <a:rPr lang="tr-TR" dirty="0" err="1"/>
              <a:t>Drupal</a:t>
            </a:r>
            <a:r>
              <a:rPr lang="tr-TR" dirty="0"/>
              <a:t> tabanlı güçlü ve esnek içerik yönetim platformu ile yeniledik.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479" y="1579555"/>
            <a:ext cx="368668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44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263</Words>
  <Application>Microsoft Office PowerPoint</Application>
  <PresentationFormat>Geniş ekran</PresentationFormat>
  <Paragraphs>36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Duman</vt:lpstr>
      <vt:lpstr>Cumhurbaşkanlığı Finans Ofisi</vt:lpstr>
      <vt:lpstr>Aselsan</vt:lpstr>
      <vt:lpstr>Türksat</vt:lpstr>
      <vt:lpstr>Ziraat Katılım Bankası</vt:lpstr>
      <vt:lpstr>Borsa İstanbul</vt:lpstr>
      <vt:lpstr>QNB Sigorta</vt:lpstr>
      <vt:lpstr>Sina Pırlanta</vt:lpstr>
      <vt:lpstr>Yıldız Teknik Üniversitesi</vt:lpstr>
      <vt:lpstr>Medipol Üniversitesi</vt:lpstr>
      <vt:lpstr>Karel</vt:lpstr>
      <vt:lpstr>Yeditepe Üniversitesi Hastaneleri</vt:lpstr>
      <vt:lpstr>Turkcell Geleceği Yazanlar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Ziraat Katılım Bankası</dc:title>
  <dc:creator>Samet Eren Karataş</dc:creator>
  <cp:lastModifiedBy>Samet Eren Karataş</cp:lastModifiedBy>
  <cp:revision>14</cp:revision>
  <dcterms:created xsi:type="dcterms:W3CDTF">2025-11-21T07:31:52Z</dcterms:created>
  <dcterms:modified xsi:type="dcterms:W3CDTF">2025-11-21T08:41:10Z</dcterms:modified>
</cp:coreProperties>
</file>